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6" r:id="rId2"/>
    <p:sldId id="257" r:id="rId3"/>
    <p:sldId id="306" r:id="rId4"/>
    <p:sldId id="305" r:id="rId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2286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2743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3200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3657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C1C"/>
    <a:srgbClr val="F6F6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219" autoAdjust="0"/>
    <p:restoredTop sz="96224" autoAdjust="0"/>
  </p:normalViewPr>
  <p:slideViewPr>
    <p:cSldViewPr snapToGrid="0">
      <p:cViewPr varScale="1">
        <p:scale>
          <a:sx n="53" d="100"/>
          <a:sy n="53" d="100"/>
        </p:scale>
        <p:origin x="150"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77469043"/>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778000" y="2298700"/>
            <a:ext cx="20828000" cy="4648200"/>
          </a:xfrm>
          <a:prstGeom prst="rect">
            <a:avLst/>
          </a:prstGeom>
        </p:spPr>
        <p:txBody>
          <a:bodyPr anchor="b"/>
          <a:lstStyle/>
          <a:p>
            <a:r>
              <a:t>Title Text</a:t>
            </a:r>
          </a:p>
        </p:txBody>
      </p:sp>
      <p:sp>
        <p:nvSpPr>
          <p:cNvPr id="12" name="Body Level One…"/>
          <p:cNvSpPr txBox="1">
            <a:spLocks noGrp="1"/>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532205080_1647x1098.jpg"/>
          <p:cNvSpPr>
            <a:spLocks noGrp="1"/>
          </p:cNvSpPr>
          <p:nvPr>
            <p:ph type="pic" sz="quarter" idx="21"/>
          </p:nvPr>
        </p:nvSpPr>
        <p:spPr>
          <a:xfrm>
            <a:off x="15300325" y="7048500"/>
            <a:ext cx="8324850" cy="5549900"/>
          </a:xfrm>
          <a:prstGeom prst="rect">
            <a:avLst/>
          </a:prstGeom>
        </p:spPr>
        <p:txBody>
          <a:bodyPr lIns="91439" tIns="45719" rIns="91439" bIns="45719" anchor="t">
            <a:noAutofit/>
          </a:bodyPr>
          <a:lstStyle/>
          <a:p>
            <a:endParaRPr/>
          </a:p>
        </p:txBody>
      </p:sp>
      <p:sp>
        <p:nvSpPr>
          <p:cNvPr id="84" name="532204087_1355x1355.jpg"/>
          <p:cNvSpPr>
            <a:spLocks noGrp="1"/>
          </p:cNvSpPr>
          <p:nvPr>
            <p:ph type="pic" sz="quarter" idx="22"/>
          </p:nvPr>
        </p:nvSpPr>
        <p:spPr>
          <a:xfrm>
            <a:off x="15760700" y="863600"/>
            <a:ext cx="7404100" cy="7404100"/>
          </a:xfrm>
          <a:prstGeom prst="rect">
            <a:avLst/>
          </a:prstGeom>
        </p:spPr>
        <p:txBody>
          <a:bodyPr lIns="91439" tIns="45719" rIns="91439" bIns="45719" anchor="t">
            <a:noAutofit/>
          </a:bodyPr>
          <a:lstStyle/>
          <a:p>
            <a:endParaRPr/>
          </a:p>
        </p:txBody>
      </p:sp>
      <p:sp>
        <p:nvSpPr>
          <p:cNvPr id="85" name="532241774_2880x1920.jpg"/>
          <p:cNvSpPr>
            <a:spLocks noGrp="1"/>
          </p:cNvSpPr>
          <p:nvPr>
            <p:ph type="pic" idx="23"/>
          </p:nvPr>
        </p:nvSpPr>
        <p:spPr>
          <a:xfrm>
            <a:off x="-990600" y="1130300"/>
            <a:ext cx="17202150" cy="114681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21"/>
          </p:nvPr>
        </p:nvSpPr>
        <p:spPr>
          <a:xfrm>
            <a:off x="2387600" y="8953500"/>
            <a:ext cx="19621500" cy="58552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Type a quote here.”"/>
          <p:cNvSpPr txBox="1">
            <a:spLocks noGrp="1"/>
          </p:cNvSpPr>
          <p:nvPr>
            <p:ph type="body" sz="quarter" idx="22"/>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532241774_2880x1920.jpg"/>
          <p:cNvSpPr>
            <a:spLocks noGrp="1"/>
          </p:cNvSpPr>
          <p:nvPr>
            <p:ph type="pic" idx="21"/>
          </p:nvPr>
        </p:nvSpPr>
        <p:spPr>
          <a:xfrm>
            <a:off x="-50800" y="-1270000"/>
            <a:ext cx="24485600" cy="16323734"/>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Subtitle (with placeholder)">
    <p:spTree>
      <p:nvGrpSpPr>
        <p:cNvPr id="1" name=""/>
        <p:cNvGrpSpPr/>
        <p:nvPr/>
      </p:nvGrpSpPr>
      <p:grpSpPr>
        <a:xfrm>
          <a:off x="0" y="0"/>
          <a:ext cx="0" cy="0"/>
          <a:chOff x="0" y="0"/>
          <a:chExt cx="0" cy="0"/>
        </a:xfrm>
      </p:grpSpPr>
      <p:sp>
        <p:nvSpPr>
          <p:cNvPr id="3" name="Рисунок 2">
            <a:extLst>
              <a:ext uri="{FF2B5EF4-FFF2-40B4-BE49-F238E27FC236}">
                <a16:creationId xmlns:a16="http://schemas.microsoft.com/office/drawing/2014/main" xmlns="" id="{89A23BBF-421D-49FA-9490-19494F2AA043}"/>
              </a:ext>
            </a:extLst>
          </p:cNvPr>
          <p:cNvSpPr>
            <a:spLocks noGrp="1"/>
          </p:cNvSpPr>
          <p:nvPr>
            <p:ph type="pic" sz="quarter" idx="10" hasCustomPrompt="1"/>
          </p:nvPr>
        </p:nvSpPr>
        <p:spPr>
          <a:xfrm>
            <a:off x="1897063" y="2035175"/>
            <a:ext cx="3589337" cy="3382963"/>
          </a:xfrm>
        </p:spPr>
        <p:txBody>
          <a:bodyPr anchor="t">
            <a:normAutofit/>
          </a:bodyPr>
          <a:lstStyle>
            <a:lvl1pPr marL="0" indent="0" algn="ctr">
              <a:buNone/>
              <a:defRPr sz="2800"/>
            </a:lvl1pPr>
          </a:lstStyle>
          <a:p>
            <a:r>
              <a:rPr lang="en-US" dirty="0"/>
              <a:t>picture</a:t>
            </a:r>
            <a:endParaRPr lang="ru-RU" dirty="0"/>
          </a:p>
        </p:txBody>
      </p:sp>
      <p:sp>
        <p:nvSpPr>
          <p:cNvPr id="7" name="Рисунок 2">
            <a:extLst>
              <a:ext uri="{FF2B5EF4-FFF2-40B4-BE49-F238E27FC236}">
                <a16:creationId xmlns:a16="http://schemas.microsoft.com/office/drawing/2014/main" xmlns="" id="{02FE6B0B-8246-4663-9DC2-906C2CC4EFD0}"/>
              </a:ext>
            </a:extLst>
          </p:cNvPr>
          <p:cNvSpPr>
            <a:spLocks noGrp="1"/>
          </p:cNvSpPr>
          <p:nvPr>
            <p:ph type="pic" sz="quarter" idx="11" hasCustomPrompt="1"/>
          </p:nvPr>
        </p:nvSpPr>
        <p:spPr>
          <a:xfrm>
            <a:off x="5791200" y="2048893"/>
            <a:ext cx="3589337" cy="3382963"/>
          </a:xfrm>
        </p:spPr>
        <p:txBody>
          <a:bodyPr anchor="t">
            <a:normAutofit/>
          </a:bodyPr>
          <a:lstStyle>
            <a:lvl1pPr marL="0" indent="0" algn="ctr">
              <a:buNone/>
              <a:defRPr sz="2800"/>
            </a:lvl1pPr>
          </a:lstStyle>
          <a:p>
            <a:r>
              <a:rPr lang="en-US" dirty="0"/>
              <a:t>picture</a:t>
            </a:r>
            <a:endParaRPr lang="ru-RU" dirty="0"/>
          </a:p>
        </p:txBody>
      </p:sp>
      <p:sp>
        <p:nvSpPr>
          <p:cNvPr id="8" name="Рисунок 2">
            <a:extLst>
              <a:ext uri="{FF2B5EF4-FFF2-40B4-BE49-F238E27FC236}">
                <a16:creationId xmlns:a16="http://schemas.microsoft.com/office/drawing/2014/main" xmlns="" id="{184EBB26-0B91-4A8F-885B-A80F25E2D76E}"/>
              </a:ext>
            </a:extLst>
          </p:cNvPr>
          <p:cNvSpPr>
            <a:spLocks noGrp="1"/>
          </p:cNvSpPr>
          <p:nvPr>
            <p:ph type="pic" sz="quarter" idx="12" hasCustomPrompt="1"/>
          </p:nvPr>
        </p:nvSpPr>
        <p:spPr>
          <a:xfrm>
            <a:off x="9685337" y="2048893"/>
            <a:ext cx="3589337" cy="3382963"/>
          </a:xfrm>
        </p:spPr>
        <p:txBody>
          <a:bodyPr anchor="t">
            <a:normAutofit/>
          </a:bodyPr>
          <a:lstStyle>
            <a:lvl1pPr marL="0" indent="0" algn="ctr">
              <a:buNone/>
              <a:defRPr sz="2800"/>
            </a:lvl1pPr>
          </a:lstStyle>
          <a:p>
            <a:r>
              <a:rPr lang="en-US" dirty="0"/>
              <a:t>picture</a:t>
            </a:r>
            <a:endParaRPr lang="ru-RU" dirty="0"/>
          </a:p>
        </p:txBody>
      </p:sp>
      <p:sp>
        <p:nvSpPr>
          <p:cNvPr id="9" name="Рисунок 2">
            <a:extLst>
              <a:ext uri="{FF2B5EF4-FFF2-40B4-BE49-F238E27FC236}">
                <a16:creationId xmlns:a16="http://schemas.microsoft.com/office/drawing/2014/main" xmlns="" id="{F21F24B1-A75E-4EF0-90E4-9987A947F6D9}"/>
              </a:ext>
            </a:extLst>
          </p:cNvPr>
          <p:cNvSpPr>
            <a:spLocks noGrp="1"/>
          </p:cNvSpPr>
          <p:nvPr>
            <p:ph type="pic" sz="quarter" idx="13" hasCustomPrompt="1"/>
          </p:nvPr>
        </p:nvSpPr>
        <p:spPr>
          <a:xfrm>
            <a:off x="13579474" y="2035174"/>
            <a:ext cx="3589337" cy="3382963"/>
          </a:xfrm>
        </p:spPr>
        <p:txBody>
          <a:bodyPr anchor="t">
            <a:normAutofit/>
          </a:bodyPr>
          <a:lstStyle>
            <a:lvl1pPr marL="0" indent="0" algn="ctr">
              <a:buNone/>
              <a:defRPr sz="2800"/>
            </a:lvl1pPr>
          </a:lstStyle>
          <a:p>
            <a:r>
              <a:rPr lang="en-US" dirty="0"/>
              <a:t>picture</a:t>
            </a:r>
            <a:endParaRPr lang="ru-RU" dirty="0"/>
          </a:p>
        </p:txBody>
      </p:sp>
      <p:sp>
        <p:nvSpPr>
          <p:cNvPr id="10" name="Рисунок 2">
            <a:extLst>
              <a:ext uri="{FF2B5EF4-FFF2-40B4-BE49-F238E27FC236}">
                <a16:creationId xmlns:a16="http://schemas.microsoft.com/office/drawing/2014/main" xmlns="" id="{504A6795-464A-4419-B70B-C9909320261E}"/>
              </a:ext>
            </a:extLst>
          </p:cNvPr>
          <p:cNvSpPr>
            <a:spLocks noGrp="1"/>
          </p:cNvSpPr>
          <p:nvPr>
            <p:ph type="pic" sz="quarter" idx="14" hasCustomPrompt="1"/>
          </p:nvPr>
        </p:nvSpPr>
        <p:spPr>
          <a:xfrm>
            <a:off x="1897062" y="5707153"/>
            <a:ext cx="3589337" cy="3382963"/>
          </a:xfrm>
        </p:spPr>
        <p:txBody>
          <a:bodyPr anchor="t">
            <a:normAutofit/>
          </a:bodyPr>
          <a:lstStyle>
            <a:lvl1pPr marL="0" indent="0" algn="ctr">
              <a:buNone/>
              <a:defRPr sz="2800"/>
            </a:lvl1pPr>
          </a:lstStyle>
          <a:p>
            <a:r>
              <a:rPr lang="en-US" dirty="0"/>
              <a:t>picture</a:t>
            </a:r>
            <a:endParaRPr lang="ru-RU" dirty="0"/>
          </a:p>
        </p:txBody>
      </p:sp>
      <p:sp>
        <p:nvSpPr>
          <p:cNvPr id="14" name="Рисунок 2">
            <a:extLst>
              <a:ext uri="{FF2B5EF4-FFF2-40B4-BE49-F238E27FC236}">
                <a16:creationId xmlns:a16="http://schemas.microsoft.com/office/drawing/2014/main" xmlns="" id="{074C769C-20FD-4407-A25C-ABFFBAC87BCC}"/>
              </a:ext>
            </a:extLst>
          </p:cNvPr>
          <p:cNvSpPr>
            <a:spLocks noGrp="1"/>
          </p:cNvSpPr>
          <p:nvPr>
            <p:ph type="pic" sz="quarter" idx="15" hasCustomPrompt="1"/>
          </p:nvPr>
        </p:nvSpPr>
        <p:spPr>
          <a:xfrm>
            <a:off x="5791200" y="5707153"/>
            <a:ext cx="3589337" cy="3382963"/>
          </a:xfrm>
        </p:spPr>
        <p:txBody>
          <a:bodyPr anchor="t">
            <a:normAutofit/>
          </a:bodyPr>
          <a:lstStyle>
            <a:lvl1pPr marL="0" indent="0" algn="ctr">
              <a:buNone/>
              <a:defRPr sz="2800"/>
            </a:lvl1pPr>
          </a:lstStyle>
          <a:p>
            <a:r>
              <a:rPr lang="en-US" dirty="0"/>
              <a:t>picture</a:t>
            </a:r>
            <a:endParaRPr lang="ru-RU" dirty="0"/>
          </a:p>
        </p:txBody>
      </p:sp>
      <p:sp>
        <p:nvSpPr>
          <p:cNvPr id="15" name="Рисунок 2">
            <a:extLst>
              <a:ext uri="{FF2B5EF4-FFF2-40B4-BE49-F238E27FC236}">
                <a16:creationId xmlns:a16="http://schemas.microsoft.com/office/drawing/2014/main" xmlns="" id="{FE67BB7D-943C-4708-86DA-21656E286506}"/>
              </a:ext>
            </a:extLst>
          </p:cNvPr>
          <p:cNvSpPr>
            <a:spLocks noGrp="1"/>
          </p:cNvSpPr>
          <p:nvPr>
            <p:ph type="pic" sz="quarter" idx="16" hasCustomPrompt="1"/>
          </p:nvPr>
        </p:nvSpPr>
        <p:spPr>
          <a:xfrm>
            <a:off x="9685336" y="5707152"/>
            <a:ext cx="3589337" cy="3382963"/>
          </a:xfrm>
        </p:spPr>
        <p:txBody>
          <a:bodyPr anchor="t">
            <a:normAutofit/>
          </a:bodyPr>
          <a:lstStyle>
            <a:lvl1pPr marL="0" indent="0" algn="ctr">
              <a:buNone/>
              <a:defRPr sz="2800"/>
            </a:lvl1pPr>
          </a:lstStyle>
          <a:p>
            <a:r>
              <a:rPr lang="en-US" dirty="0"/>
              <a:t>picture</a:t>
            </a:r>
            <a:endParaRPr lang="ru-RU" dirty="0"/>
          </a:p>
        </p:txBody>
      </p:sp>
      <p:sp>
        <p:nvSpPr>
          <p:cNvPr id="16" name="Рисунок 2">
            <a:extLst>
              <a:ext uri="{FF2B5EF4-FFF2-40B4-BE49-F238E27FC236}">
                <a16:creationId xmlns:a16="http://schemas.microsoft.com/office/drawing/2014/main" xmlns="" id="{2D504453-77DF-4F7C-A63B-95104CDE2713}"/>
              </a:ext>
            </a:extLst>
          </p:cNvPr>
          <p:cNvSpPr>
            <a:spLocks noGrp="1"/>
          </p:cNvSpPr>
          <p:nvPr>
            <p:ph type="pic" sz="quarter" idx="17" hasCustomPrompt="1"/>
          </p:nvPr>
        </p:nvSpPr>
        <p:spPr>
          <a:xfrm>
            <a:off x="13579472" y="5707151"/>
            <a:ext cx="3589337" cy="3382963"/>
          </a:xfrm>
        </p:spPr>
        <p:txBody>
          <a:bodyPr anchor="t">
            <a:normAutofit/>
          </a:bodyPr>
          <a:lstStyle>
            <a:lvl1pPr marL="0" indent="0" algn="ctr">
              <a:buNone/>
              <a:defRPr sz="2800"/>
            </a:lvl1pPr>
          </a:lstStyle>
          <a:p>
            <a:r>
              <a:rPr lang="en-US" dirty="0"/>
              <a:t>picture</a:t>
            </a:r>
            <a:endParaRPr lang="ru-RU" dirty="0"/>
          </a:p>
        </p:txBody>
      </p:sp>
    </p:spTree>
    <p:extLst>
      <p:ext uri="{BB962C8B-B14F-4D97-AF65-F5344CB8AC3E}">
        <p14:creationId xmlns:p14="http://schemas.microsoft.com/office/powerpoint/2010/main" val="70434211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532241774_2880x1920.jpg"/>
          <p:cNvSpPr>
            <a:spLocks noGrp="1"/>
          </p:cNvSpPr>
          <p:nvPr>
            <p:ph type="pic" idx="21"/>
          </p:nvPr>
        </p:nvSpPr>
        <p:spPr>
          <a:xfrm>
            <a:off x="3125968" y="-393700"/>
            <a:ext cx="18135601" cy="120904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635000" y="9512300"/>
            <a:ext cx="23114000" cy="2006600"/>
          </a:xfrm>
          <a:prstGeom prst="rect">
            <a:avLst/>
          </a:prstGeom>
        </p:spPr>
        <p:txBody>
          <a:bodyPr anchor="b"/>
          <a:lstStyle/>
          <a:p>
            <a:r>
              <a:t>Title Text</a:t>
            </a:r>
          </a:p>
        </p:txBody>
      </p:sp>
      <p:sp>
        <p:nvSpPr>
          <p:cNvPr id="22" name="Body Level One…"/>
          <p:cNvSpPr txBox="1">
            <a:spLocks noGrp="1"/>
          </p:cNvSpPr>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Centre">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778000" y="4533900"/>
            <a:ext cx="20828000" cy="46482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532204087_1355x1355.jpg"/>
          <p:cNvSpPr>
            <a:spLocks noGrp="1"/>
          </p:cNvSpPr>
          <p:nvPr>
            <p:ph type="pic" sz="half" idx="21"/>
          </p:nvPr>
        </p:nvSpPr>
        <p:spPr>
          <a:xfrm>
            <a:off x="12827000" y="952500"/>
            <a:ext cx="11468100" cy="114681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1651000" y="952500"/>
            <a:ext cx="10223500" cy="5549900"/>
          </a:xfrm>
          <a:prstGeom prst="rect">
            <a:avLst/>
          </a:prstGeom>
        </p:spPr>
        <p:txBody>
          <a:bodyPr anchor="b"/>
          <a:lstStyle>
            <a:lvl1pPr>
              <a:defRPr sz="8400"/>
            </a:lvl1pPr>
          </a:lstStyle>
          <a:p>
            <a:r>
              <a:t>Title Text</a:t>
            </a:r>
          </a:p>
        </p:txBody>
      </p:sp>
      <p:sp>
        <p:nvSpPr>
          <p:cNvPr id="40" name="Body Level One…"/>
          <p:cNvSpPr txBox="1">
            <a:spLocks noGrp="1"/>
          </p:cNvSpPr>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532205080_1647x1098.jpg"/>
          <p:cNvSpPr>
            <a:spLocks noGrp="1"/>
          </p:cNvSpPr>
          <p:nvPr>
            <p:ph type="pic" sz="half" idx="21"/>
          </p:nvPr>
        </p:nvSpPr>
        <p:spPr>
          <a:xfrm>
            <a:off x="10960100" y="3149600"/>
            <a:ext cx="13944600" cy="92964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61"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1pPr>
      <a:lvl2pPr marL="0" marR="0" indent="4572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2pPr>
      <a:lvl3pPr marL="0" marR="0" indent="9144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3pPr>
      <a:lvl4pPr marL="0" marR="0" indent="13716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4pPr>
      <a:lvl5pPr marL="0" marR="0" indent="18288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5pPr>
      <a:lvl6pPr marL="0" marR="0" indent="22860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6pPr>
      <a:lvl7pPr marL="0" marR="0" indent="27432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7pPr>
      <a:lvl8pPr marL="0" marR="0" indent="32004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8pPr>
      <a:lvl9pPr marL="0" marR="0" indent="365760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1pPr>
      <a:lvl2pPr marL="0" marR="0" indent="4572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2pPr>
      <a:lvl3pPr marL="0" marR="0" indent="9144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3pPr>
      <a:lvl4pPr marL="0" marR="0" indent="13716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4pPr>
      <a:lvl5pPr marL="0" marR="0" indent="18288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5pPr>
      <a:lvl6pPr marL="0" marR="0" indent="22860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6pPr>
      <a:lvl7pPr marL="0" marR="0" indent="27432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7pPr>
      <a:lvl8pPr marL="0" marR="0" indent="32004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8pPr>
      <a:lvl9pPr marL="0" marR="0" indent="36576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C1C1C"/>
        </a:solidFill>
        <a:effectLst/>
      </p:bgPr>
    </p:bg>
    <p:spTree>
      <p:nvGrpSpPr>
        <p:cNvPr id="1" name=""/>
        <p:cNvGrpSpPr/>
        <p:nvPr/>
      </p:nvGrpSpPr>
      <p:grpSpPr>
        <a:xfrm>
          <a:off x="0" y="0"/>
          <a:ext cx="0" cy="0"/>
          <a:chOff x="0" y="0"/>
          <a:chExt cx="0" cy="0"/>
        </a:xfrm>
      </p:grpSpPr>
      <p:sp>
        <p:nvSpPr>
          <p:cNvPr id="119" name="Synergy"/>
          <p:cNvSpPr txBox="1"/>
          <p:nvPr/>
        </p:nvSpPr>
        <p:spPr>
          <a:xfrm>
            <a:off x="2735136" y="5775110"/>
            <a:ext cx="11323763" cy="17953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l">
              <a:defRPr sz="11000" b="0" cap="all">
                <a:solidFill>
                  <a:srgbClr val="1D1E1E"/>
                </a:solidFill>
                <a:latin typeface="DM Sans Bold"/>
                <a:ea typeface="DM Sans Bold"/>
                <a:cs typeface="DM Sans Bold"/>
                <a:sym typeface="DM Sans Bold"/>
              </a:defRPr>
            </a:lvl1pPr>
          </a:lstStyle>
          <a:p>
            <a:r>
              <a:rPr lang="en-US" dirty="0" smtClean="0">
                <a:solidFill>
                  <a:srgbClr val="FFC000"/>
                </a:solidFill>
              </a:rPr>
              <a:t>SAVE THE CAT</a:t>
            </a:r>
            <a:endParaRPr dirty="0">
              <a:solidFill>
                <a:srgbClr val="FFC000"/>
              </a:solidFill>
            </a:endParaRPr>
          </a:p>
        </p:txBody>
      </p:sp>
      <p:sp>
        <p:nvSpPr>
          <p:cNvPr id="120" name="Professional Presentation Template"/>
          <p:cNvSpPr txBox="1"/>
          <p:nvPr/>
        </p:nvSpPr>
        <p:spPr>
          <a:xfrm>
            <a:off x="2840700" y="7584860"/>
            <a:ext cx="5644932" cy="6196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l" defTabSz="457200">
              <a:lnSpc>
                <a:spcPct val="120000"/>
              </a:lnSpc>
              <a:defRPr sz="2800" b="0">
                <a:solidFill>
                  <a:srgbClr val="979798"/>
                </a:solidFill>
                <a:latin typeface="DM Sans Regular"/>
                <a:ea typeface="DM Sans Regular"/>
                <a:cs typeface="DM Sans Regular"/>
                <a:sym typeface="DM Sans Regular"/>
              </a:defRPr>
            </a:lvl1pPr>
          </a:lstStyle>
          <a:p>
            <a:r>
              <a:rPr lang="ru-RU" dirty="0" err="1" smtClean="0">
                <a:solidFill>
                  <a:schemeClr val="tx2"/>
                </a:solidFill>
              </a:rPr>
              <a:t>Гамага</a:t>
            </a:r>
            <a:r>
              <a:rPr lang="ru-RU" dirty="0" smtClean="0">
                <a:solidFill>
                  <a:schemeClr val="tx2"/>
                </a:solidFill>
              </a:rPr>
              <a:t> Георгий </a:t>
            </a:r>
            <a:r>
              <a:rPr lang="en-US" dirty="0" smtClean="0">
                <a:solidFill>
                  <a:schemeClr val="tx2"/>
                </a:solidFill>
              </a:rPr>
              <a:t>|</a:t>
            </a:r>
            <a:r>
              <a:rPr lang="ru-RU" dirty="0" smtClean="0">
                <a:solidFill>
                  <a:schemeClr val="tx2"/>
                </a:solidFill>
              </a:rPr>
              <a:t> Коваль Тимур</a:t>
            </a:r>
            <a:endParaRPr dirty="0">
              <a:solidFill>
                <a:schemeClr val="tx2"/>
              </a:solidFill>
            </a:endParaRPr>
          </a:p>
        </p:txBody>
      </p:sp>
      <p:sp>
        <p:nvSpPr>
          <p:cNvPr id="121" name="/01"/>
          <p:cNvSpPr txBox="1"/>
          <p:nvPr/>
        </p:nvSpPr>
        <p:spPr>
          <a:xfrm>
            <a:off x="17229277" y="8044176"/>
            <a:ext cx="6515680" cy="4719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l">
              <a:defRPr sz="30000" b="0" cap="all">
                <a:solidFill>
                  <a:srgbClr val="E9EAEA"/>
                </a:solidFill>
                <a:latin typeface="DM Sans Bold"/>
                <a:ea typeface="DM Sans Bold"/>
                <a:cs typeface="DM Sans Bold"/>
                <a:sym typeface="DM Sans Bold"/>
              </a:defRPr>
            </a:lvl1pPr>
          </a:lstStyle>
          <a:p>
            <a:r>
              <a:rPr dirty="0">
                <a:solidFill>
                  <a:schemeClr val="accent5">
                    <a:lumMod val="75000"/>
                    <a:lumOff val="25000"/>
                  </a:schemeClr>
                </a:solidFill>
              </a:rPr>
              <a:t>/01</a:t>
            </a:r>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C1C1C"/>
        </a:solidFill>
        <a:effectLst/>
      </p:bgPr>
    </p:bg>
    <p:spTree>
      <p:nvGrpSpPr>
        <p:cNvPr id="1" name=""/>
        <p:cNvGrpSpPr/>
        <p:nvPr/>
      </p:nvGrpSpPr>
      <p:grpSpPr>
        <a:xfrm>
          <a:off x="0" y="0"/>
          <a:ext cx="0" cy="0"/>
          <a:chOff x="0" y="0"/>
          <a:chExt cx="0" cy="0"/>
        </a:xfrm>
      </p:grpSpPr>
      <p:sp>
        <p:nvSpPr>
          <p:cNvPr id="124" name="Placeholder Title Text"/>
          <p:cNvSpPr txBox="1"/>
          <p:nvPr/>
        </p:nvSpPr>
        <p:spPr>
          <a:xfrm>
            <a:off x="2769003" y="3048843"/>
            <a:ext cx="7669529" cy="13336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l">
              <a:defRPr sz="8000" b="0" cap="all">
                <a:solidFill>
                  <a:srgbClr val="1E1E1F"/>
                </a:solidFill>
                <a:latin typeface="DM Sans Bold"/>
                <a:ea typeface="DM Sans Bold"/>
                <a:cs typeface="DM Sans Bold"/>
                <a:sym typeface="DM Sans Bold"/>
              </a:defRPr>
            </a:lvl1pPr>
          </a:lstStyle>
          <a:p>
            <a:r>
              <a:rPr lang="ru-RU" dirty="0" smtClean="0">
                <a:solidFill>
                  <a:srgbClr val="FFC000"/>
                </a:solidFill>
              </a:rPr>
              <a:t>О проекте</a:t>
            </a:r>
            <a:endParaRPr dirty="0">
              <a:solidFill>
                <a:srgbClr val="FFC000"/>
              </a:solidFill>
            </a:endParaRPr>
          </a:p>
        </p:txBody>
      </p:sp>
      <p:sp>
        <p:nvSpPr>
          <p:cNvPr id="125" name="Lorem ipsum dolor sit amet, consectetur adipiscing elit, sed do eiusmod tempor incididunt ut labore et dolore magna aliqua. Lectus sit amet est placerat in egestas. Massa vitae tortor condimentum lacinia. Enim nec dui nunc mattis. Nullam non nisi iaculis"/>
          <p:cNvSpPr txBox="1"/>
          <p:nvPr/>
        </p:nvSpPr>
        <p:spPr>
          <a:xfrm>
            <a:off x="2769003" y="5844119"/>
            <a:ext cx="11379291" cy="18015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l" defTabSz="457200">
              <a:lnSpc>
                <a:spcPct val="120000"/>
              </a:lnSpc>
              <a:defRPr sz="2300" b="0">
                <a:solidFill>
                  <a:srgbClr val="979698"/>
                </a:solidFill>
                <a:latin typeface="DM Sans Regular"/>
                <a:ea typeface="DM Sans Regular"/>
                <a:cs typeface="DM Sans Regular"/>
                <a:sym typeface="DM Sans Regular"/>
              </a:defRPr>
            </a:lvl1pPr>
          </a:lstStyle>
          <a:p>
            <a:r>
              <a:rPr lang="ru-RU" dirty="0" smtClean="0">
                <a:solidFill>
                  <a:schemeClr val="bg1">
                    <a:lumMod val="85000"/>
                  </a:schemeClr>
                </a:solidFill>
              </a:rPr>
              <a:t>Цель игры – спасти кота, захваченного бандитами. В игре присутствует несколько уровней, </a:t>
            </a:r>
            <a:r>
              <a:rPr lang="ru-RU" dirty="0" smtClean="0">
                <a:solidFill>
                  <a:schemeClr val="bg1">
                    <a:lumMod val="85000"/>
                  </a:schemeClr>
                </a:solidFill>
              </a:rPr>
              <a:t>подсчет статистики и магазин. </a:t>
            </a:r>
            <a:r>
              <a:rPr lang="ru-RU" dirty="0" smtClean="0">
                <a:solidFill>
                  <a:schemeClr val="bg1">
                    <a:lumMod val="85000"/>
                  </a:schemeClr>
                </a:solidFill>
              </a:rPr>
              <a:t>В основу разработки лег метод объектно-ориентированного программирования. </a:t>
            </a:r>
            <a:r>
              <a:rPr lang="ru-RU" dirty="0" smtClean="0">
                <a:solidFill>
                  <a:schemeClr val="bg1">
                    <a:lumMod val="85000"/>
                  </a:schemeClr>
                </a:solidFill>
              </a:rPr>
              <a:t>Большое количество т</a:t>
            </a:r>
            <a:r>
              <a:rPr lang="ru-RU" dirty="0" smtClean="0">
                <a:solidFill>
                  <a:schemeClr val="bg1">
                    <a:lumMod val="85000"/>
                  </a:schemeClr>
                </a:solidFill>
              </a:rPr>
              <a:t>екстур для игры было взято из открытых источников.</a:t>
            </a:r>
            <a:endParaRPr dirty="0">
              <a:solidFill>
                <a:schemeClr val="bg1">
                  <a:lumMod val="85000"/>
                </a:schemeClr>
              </a:solidFill>
            </a:endParaRPr>
          </a:p>
        </p:txBody>
      </p:sp>
      <p:sp>
        <p:nvSpPr>
          <p:cNvPr id="5" name="/01"/>
          <p:cNvSpPr txBox="1"/>
          <p:nvPr/>
        </p:nvSpPr>
        <p:spPr>
          <a:xfrm>
            <a:off x="17229277" y="8044176"/>
            <a:ext cx="6515680" cy="4719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l">
              <a:defRPr sz="30000" b="0" cap="all">
                <a:solidFill>
                  <a:srgbClr val="E9EAEA"/>
                </a:solidFill>
                <a:latin typeface="DM Sans Bold"/>
                <a:ea typeface="DM Sans Bold"/>
                <a:cs typeface="DM Sans Bold"/>
                <a:sym typeface="DM Sans Bold"/>
              </a:defRPr>
            </a:lvl1pPr>
          </a:lstStyle>
          <a:p>
            <a:r>
              <a:rPr dirty="0">
                <a:solidFill>
                  <a:schemeClr val="accent5">
                    <a:lumMod val="75000"/>
                    <a:lumOff val="25000"/>
                  </a:schemeClr>
                </a:solidFill>
              </a:rPr>
              <a:t>/</a:t>
            </a:r>
            <a:r>
              <a:rPr dirty="0" smtClean="0">
                <a:solidFill>
                  <a:schemeClr val="accent5">
                    <a:lumMod val="75000"/>
                    <a:lumOff val="25000"/>
                  </a:schemeClr>
                </a:solidFill>
              </a:rPr>
              <a:t>0</a:t>
            </a:r>
            <a:r>
              <a:rPr lang="ru-RU" dirty="0" smtClean="0">
                <a:solidFill>
                  <a:schemeClr val="accent5">
                    <a:lumMod val="75000"/>
                    <a:lumOff val="25000"/>
                  </a:schemeClr>
                </a:solidFill>
              </a:rPr>
              <a:t>2</a:t>
            </a:r>
            <a:endParaRPr dirty="0">
              <a:solidFill>
                <a:schemeClr val="accent5">
                  <a:lumMod val="75000"/>
                  <a:lumOff val="25000"/>
                </a:schemeClr>
              </a:solidFill>
            </a:endParaRP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C1C1C"/>
        </a:solidFill>
        <a:effectLst/>
      </p:bgPr>
    </p:bg>
    <p:spTree>
      <p:nvGrpSpPr>
        <p:cNvPr id="1" name=""/>
        <p:cNvGrpSpPr/>
        <p:nvPr/>
      </p:nvGrpSpPr>
      <p:grpSpPr>
        <a:xfrm>
          <a:off x="0" y="0"/>
          <a:ext cx="0" cy="0"/>
          <a:chOff x="0" y="0"/>
          <a:chExt cx="0" cy="0"/>
        </a:xfrm>
      </p:grpSpPr>
      <p:pic>
        <p:nvPicPr>
          <p:cNvPr id="2" name="трейлер">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24384000" cy="13716000"/>
          </a:xfrm>
          <a:prstGeom prst="rect">
            <a:avLst/>
          </a:prstGeom>
        </p:spPr>
      </p:pic>
    </p:spTree>
    <p:extLst>
      <p:ext uri="{BB962C8B-B14F-4D97-AF65-F5344CB8AC3E}">
        <p14:creationId xmlns:p14="http://schemas.microsoft.com/office/powerpoint/2010/main" val="1989474400"/>
      </p:ext>
    </p:extLst>
  </p:cSld>
  <p:clrMapOvr>
    <a:masterClrMapping/>
  </p:clrMapOvr>
  <p:transition spd="med"/>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C1C1C"/>
        </a:solidFill>
        <a:effectLst/>
      </p:bgPr>
    </p:bg>
    <p:spTree>
      <p:nvGrpSpPr>
        <p:cNvPr id="1" name=""/>
        <p:cNvGrpSpPr/>
        <p:nvPr/>
      </p:nvGrpSpPr>
      <p:grpSpPr>
        <a:xfrm>
          <a:off x="0" y="0"/>
          <a:ext cx="0" cy="0"/>
          <a:chOff x="0" y="0"/>
          <a:chExt cx="0" cy="0"/>
        </a:xfrm>
      </p:grpSpPr>
      <p:sp>
        <p:nvSpPr>
          <p:cNvPr id="982" name="TANK YOU"/>
          <p:cNvSpPr txBox="1"/>
          <p:nvPr/>
        </p:nvSpPr>
        <p:spPr>
          <a:xfrm>
            <a:off x="2735136" y="9063773"/>
            <a:ext cx="12919392" cy="13336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lgn="l">
              <a:defRPr sz="11000" b="0" cap="all">
                <a:solidFill>
                  <a:srgbClr val="1D1E1E"/>
                </a:solidFill>
                <a:latin typeface="DM Sans Bold"/>
                <a:ea typeface="DM Sans Bold"/>
                <a:cs typeface="DM Sans Bold"/>
                <a:sym typeface="DM Sans Bold"/>
              </a:defRPr>
            </a:lvl1pPr>
          </a:lstStyle>
          <a:p>
            <a:r>
              <a:rPr lang="ru-RU" sz="8000" dirty="0" smtClean="0">
                <a:solidFill>
                  <a:srgbClr val="FFC000"/>
                </a:solidFill>
              </a:rPr>
              <a:t>СПАСИБО ЗА ВНИМАНИЕ</a:t>
            </a:r>
            <a:endParaRPr sz="8000" dirty="0">
              <a:solidFill>
                <a:srgbClr val="FFC000"/>
              </a:solidFill>
            </a:endParaRPr>
          </a:p>
        </p:txBody>
      </p:sp>
      <p:sp>
        <p:nvSpPr>
          <p:cNvPr id="984" name="/04"/>
          <p:cNvSpPr txBox="1"/>
          <p:nvPr/>
        </p:nvSpPr>
        <p:spPr>
          <a:xfrm>
            <a:off x="13504208" y="1795776"/>
            <a:ext cx="7785416" cy="4719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lgn="r">
              <a:defRPr sz="30000" b="0" cap="all">
                <a:solidFill>
                  <a:srgbClr val="E9EAEA"/>
                </a:solidFill>
                <a:latin typeface="DM Sans Bold"/>
                <a:ea typeface="DM Sans Bold"/>
                <a:cs typeface="DM Sans Bold"/>
                <a:sym typeface="DM Sans Bold"/>
              </a:defRPr>
            </a:lvl1pPr>
          </a:lstStyle>
          <a:p>
            <a:r>
              <a:rPr lang="ru-RU" dirty="0">
                <a:solidFill>
                  <a:schemeClr val="accent5">
                    <a:lumMod val="75000"/>
                    <a:lumOff val="25000"/>
                  </a:schemeClr>
                </a:solidFill>
              </a:rPr>
              <a:t>/</a:t>
            </a:r>
            <a:r>
              <a:rPr lang="ru-RU" dirty="0" smtClean="0">
                <a:solidFill>
                  <a:schemeClr val="accent5">
                    <a:lumMod val="75000"/>
                    <a:lumOff val="25000"/>
                  </a:schemeClr>
                </a:solidFill>
              </a:rPr>
              <a:t>04</a:t>
            </a:r>
            <a:endParaRPr lang="ru-RU" dirty="0">
              <a:solidFill>
                <a:schemeClr val="accent5">
                  <a:lumMod val="75000"/>
                  <a:lumOff val="25000"/>
                </a:schemeClr>
              </a:solidFill>
            </a:endParaRPr>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HiSlide_M_02">
      <a:dk1>
        <a:srgbClr val="1E1E1E"/>
      </a:dk1>
      <a:lt1>
        <a:srgbClr val="FFFFFF"/>
      </a:lt1>
      <a:dk2>
        <a:srgbClr val="979698"/>
      </a:dk2>
      <a:lt2>
        <a:srgbClr val="EAEAEA"/>
      </a:lt2>
      <a:accent1>
        <a:srgbClr val="EAEAEA"/>
      </a:accent1>
      <a:accent2>
        <a:srgbClr val="BDBDBD"/>
      </a:accent2>
      <a:accent3>
        <a:srgbClr val="5B5B5B"/>
      </a:accent3>
      <a:accent4>
        <a:srgbClr val="979698"/>
      </a:accent4>
      <a:accent5>
        <a:srgbClr val="1E1E1E"/>
      </a:accent5>
      <a:accent6>
        <a:srgbClr val="EAEAEA"/>
      </a:accent6>
      <a:hlink>
        <a:srgbClr val="EAEAEA"/>
      </a:hlink>
      <a:folHlink>
        <a:srgbClr val="1E1E1E"/>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E1E1E"/>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E1E1E"/>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123</TotalTime>
  <Words>59</Words>
  <Application>Microsoft Office PowerPoint</Application>
  <PresentationFormat>Произвольный</PresentationFormat>
  <Paragraphs>8</Paragraphs>
  <Slides>4</Slides>
  <Notes>0</Notes>
  <HiddenSlides>0</HiddenSlides>
  <MMClips>1</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4</vt:i4>
      </vt:variant>
    </vt:vector>
  </HeadingPairs>
  <TitlesOfParts>
    <vt:vector size="10" baseType="lpstr">
      <vt:lpstr>DM Sans Bold</vt:lpstr>
      <vt:lpstr>DM Sans Regular</vt:lpstr>
      <vt:lpstr>Helvetica Neue</vt:lpstr>
      <vt:lpstr>Helvetica Neue Light</vt:lpstr>
      <vt:lpstr>Helvetica Neue Medium</vt:lpstr>
      <vt:lpstr>White</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georgiy</dc:creator>
  <cp:lastModifiedBy>Георгий Арман</cp:lastModifiedBy>
  <cp:revision>33</cp:revision>
  <dcterms:modified xsi:type="dcterms:W3CDTF">2023-01-27T05:02:11Z</dcterms:modified>
</cp:coreProperties>
</file>